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01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13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1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13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177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42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81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20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93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397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48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71EEE-45FF-4127-ADF9-F426E9EB31C1}" type="datetimeFigureOut">
              <a:rPr lang="fr-FR" smtClean="0"/>
              <a:t>25/03/2018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41E18-8354-4034-B5A1-706530B1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25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écran">
            <a:extLst>
              <a:ext uri="{FF2B5EF4-FFF2-40B4-BE49-F238E27FC236}">
                <a16:creationId xmlns:a16="http://schemas.microsoft.com/office/drawing/2014/main" id="{CF0472A7-3A57-4180-A61D-E6AB6308E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18" y="41603"/>
            <a:ext cx="4802818" cy="681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32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255A41D6-35A9-43EA-9B60-7603B0C21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" y="159736"/>
            <a:ext cx="4549534" cy="6538527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28E07121-7367-400C-BE65-D4C7FFD4E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392"/>
            <a:ext cx="4640982" cy="6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83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89B8EED0-165D-4D85-836A-CF8041259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74"/>
            <a:ext cx="4618120" cy="6584251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62C6364F-164A-49D1-BBE8-758BDD137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6873"/>
            <a:ext cx="4557155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58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18D0B060-6421-4256-BDE2-B1F01C0D3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33"/>
            <a:ext cx="4671465" cy="6614733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7F13BA11-214C-4634-8089-08732F650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357"/>
            <a:ext cx="4610500" cy="65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55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718EB189-4369-42D1-BA69-AEF213AD3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61"/>
            <a:ext cx="4640982" cy="6561389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57355F80-0A52-48A5-9EE2-EFC679E15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82" y="63299"/>
            <a:ext cx="4587638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88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2C7BA0D0-AF3D-437D-A8FA-3EA040013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74"/>
            <a:ext cx="4663844" cy="6584251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5B545265-780C-4BC2-A8EE-63B693464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44" y="176226"/>
            <a:ext cx="4507307" cy="650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51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5A0D3BC8-C340-4667-B0A5-1FB83B06E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" y="125443"/>
            <a:ext cx="4587638" cy="6607113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0400B940-C3A6-4AD3-B1E3-6680AEB35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83" y="125443"/>
            <a:ext cx="4580017" cy="65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35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FA407238-8EF5-4DA6-AF5C-E1EC4B9ED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33"/>
            <a:ext cx="4633362" cy="6614733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0A4017E5-A618-4BD2-9CD1-E0E34B7C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62" y="140684"/>
            <a:ext cx="4557155" cy="65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96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DA44913F-0A4F-4298-B5BC-4E5A4FCF2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64"/>
            <a:ext cx="4656223" cy="6591871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CDEB3C9F-957D-40AC-A2E9-B4A99B85C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23" y="133063"/>
            <a:ext cx="4549534" cy="6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78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9C57FD-F48B-4FFC-A7F1-4F75D150A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38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974563DB-7C9E-46C1-BF58-822A3DEDC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4" y="186431"/>
            <a:ext cx="4577874" cy="6409725"/>
          </a:xfrm>
          <a:prstGeom prst="rect">
            <a:avLst/>
          </a:prstGeom>
        </p:spPr>
      </p:pic>
      <p:pic>
        <p:nvPicPr>
          <p:cNvPr id="7" name="Image 6" descr="Capture d’écran">
            <a:extLst>
              <a:ext uri="{FF2B5EF4-FFF2-40B4-BE49-F238E27FC236}">
                <a16:creationId xmlns:a16="http://schemas.microsoft.com/office/drawing/2014/main" id="{5A338022-A45F-4F58-9F96-87802C0C1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0281"/>
            <a:ext cx="4383763" cy="482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58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E7AB597F-B13A-494D-8E9F-726B190CB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" y="30000"/>
            <a:ext cx="4509856" cy="6471308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8F9926EE-3599-47CA-B492-626608459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25" y="30000"/>
            <a:ext cx="4542575" cy="64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40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01D36EDA-2BEF-48B4-8BFA-43BDA6930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246"/>
            <a:ext cx="4465468" cy="6066142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ADF8B3B6-8E66-4F52-BB66-ABB2A039B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92" y="462246"/>
            <a:ext cx="4084674" cy="60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83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E076AA5-35E2-4E41-ACAA-E510B21A0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570" cy="6858000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E27DC4AB-7062-4D05-B7E6-C80E13AD8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50" y="408374"/>
            <a:ext cx="4202384" cy="49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3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F8B501-9407-4127-B2A0-52F5A42E4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9470"/>
            <a:ext cx="4434840" cy="7884160"/>
          </a:xfrm>
          <a:prstGeom prst="rect">
            <a:avLst/>
          </a:prstGeom>
        </p:spPr>
      </p:pic>
      <p:pic>
        <p:nvPicPr>
          <p:cNvPr id="9" name="Image 8" descr="Capture d’écran">
            <a:extLst>
              <a:ext uri="{FF2B5EF4-FFF2-40B4-BE49-F238E27FC236}">
                <a16:creationId xmlns:a16="http://schemas.microsoft.com/office/drawing/2014/main" id="{A70BB7A9-DA49-4B74-96FE-D2AC277D5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-1"/>
            <a:ext cx="4718758" cy="67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6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A2E573AD-4800-44CC-87F7-6F3355A9E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3887" cy="6645140"/>
          </a:xfrm>
          <a:prstGeom prst="rect">
            <a:avLst/>
          </a:prstGeom>
        </p:spPr>
      </p:pic>
      <p:pic>
        <p:nvPicPr>
          <p:cNvPr id="7" name="Image 6" descr="Capture d’écran">
            <a:extLst>
              <a:ext uri="{FF2B5EF4-FFF2-40B4-BE49-F238E27FC236}">
                <a16:creationId xmlns:a16="http://schemas.microsoft.com/office/drawing/2014/main" id="{0F8CCDB3-5223-405C-80CA-E41BFD707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87638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5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02E2130B-2D0B-40CF-9A39-40636CC25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2" y="178788"/>
            <a:ext cx="4640982" cy="6622354"/>
          </a:xfrm>
          <a:prstGeom prst="rect">
            <a:avLst/>
          </a:prstGeom>
        </p:spPr>
      </p:pic>
      <p:pic>
        <p:nvPicPr>
          <p:cNvPr id="7" name="Image 6" descr="Capture d’écran">
            <a:extLst>
              <a:ext uri="{FF2B5EF4-FFF2-40B4-BE49-F238E27FC236}">
                <a16:creationId xmlns:a16="http://schemas.microsoft.com/office/drawing/2014/main" id="{7680D919-DCF5-461B-BE89-48A99E06D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8788"/>
            <a:ext cx="4595258" cy="65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9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753D5080-3754-4E22-B261-CBA270FAE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06" y="0"/>
            <a:ext cx="4757896" cy="6684264"/>
          </a:xfrm>
          <a:prstGeom prst="rect">
            <a:avLst/>
          </a:prstGeom>
        </p:spPr>
      </p:pic>
      <p:pic>
        <p:nvPicPr>
          <p:cNvPr id="7" name="Image 6" descr="Capture d’écran">
            <a:extLst>
              <a:ext uri="{FF2B5EF4-FFF2-40B4-BE49-F238E27FC236}">
                <a16:creationId xmlns:a16="http://schemas.microsoft.com/office/drawing/2014/main" id="{6552D78F-A0C5-4A4B-A9C9-8FBC1EE8E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90" y="42386"/>
            <a:ext cx="4618120" cy="65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56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D53BB11B-3C2B-4401-95F0-19FDBF330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64"/>
            <a:ext cx="4648603" cy="6591871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32452959-60B8-4093-9378-4E9AA7123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3064"/>
            <a:ext cx="4648603" cy="655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90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5D35996D-969D-496F-BCEA-074A1CE5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43"/>
            <a:ext cx="4671465" cy="6607113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E82998F7-3130-4381-8809-84693A6C4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65" y="121632"/>
            <a:ext cx="4633362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98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>
            <a:extLst>
              <a:ext uri="{FF2B5EF4-FFF2-40B4-BE49-F238E27FC236}">
                <a16:creationId xmlns:a16="http://schemas.microsoft.com/office/drawing/2014/main" id="{6F56730B-226F-4FB1-BCFD-1CC6B4ABB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92"/>
            <a:ext cx="4610500" cy="6645216"/>
          </a:xfrm>
          <a:prstGeom prst="rect">
            <a:avLst/>
          </a:prstGeom>
        </p:spPr>
      </p:pic>
      <p:pic>
        <p:nvPicPr>
          <p:cNvPr id="5" name="Image 4" descr="Capture d’écran">
            <a:extLst>
              <a:ext uri="{FF2B5EF4-FFF2-40B4-BE49-F238E27FC236}">
                <a16:creationId xmlns:a16="http://schemas.microsoft.com/office/drawing/2014/main" id="{1307C5E5-22D8-452D-A607-EF9E0D78D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38" y="125443"/>
            <a:ext cx="4633362" cy="66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394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0</Words>
  <Application>Microsoft Office PowerPoint</Application>
  <PresentationFormat>Affichage à l'écran (4:3)</PresentationFormat>
  <Paragraphs>0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Médélie</dc:creator>
  <cp:lastModifiedBy>Médélie</cp:lastModifiedBy>
  <cp:revision>9</cp:revision>
  <dcterms:created xsi:type="dcterms:W3CDTF">2018-03-25T20:09:01Z</dcterms:created>
  <dcterms:modified xsi:type="dcterms:W3CDTF">2018-03-25T21:53:29Z</dcterms:modified>
</cp:coreProperties>
</file>